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Lst>
  <p:sldSz cx="10080625" cy="5670550"/>
  <p:notesSz cx="7559675" cy="106918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787" y="4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CBEB3E17-3F87-4AD4-AAC8-246376AA4079}" type="slidenum">
              <a:t>‹N°›</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28" name="PlaceHolder 2"/>
          <p:cNvSpPr>
            <a:spLocks noGrp="1"/>
          </p:cNvSpPr>
          <p:nvPr>
            <p:ph/>
          </p:nvPr>
        </p:nvSpPr>
        <p:spPr>
          <a:xfrm>
            <a:off x="540000" y="144000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29" name="PlaceHolder 3"/>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1E9F7772-C492-477E-BE0D-A0DEAAECDE56}" type="slidenum">
              <a:t>‹N°›</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31"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2"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3"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4" name="PlaceHolder 5"/>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D32F1F0B-9BB2-41EB-805D-EBA07033DEC8}" type="slidenum">
              <a:t>‹N°›</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36" name="PlaceHolder 2"/>
          <p:cNvSpPr>
            <a:spLocks noGrp="1"/>
          </p:cNvSpPr>
          <p:nvPr>
            <p:ph/>
          </p:nvPr>
        </p:nvSpPr>
        <p:spPr>
          <a:xfrm>
            <a:off x="5400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7" name="PlaceHolder 3"/>
          <p:cNvSpPr>
            <a:spLocks noGrp="1"/>
          </p:cNvSpPr>
          <p:nvPr>
            <p:ph/>
          </p:nvPr>
        </p:nvSpPr>
        <p:spPr>
          <a:xfrm>
            <a:off x="358308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8" name="PlaceHolder 4"/>
          <p:cNvSpPr>
            <a:spLocks noGrp="1"/>
          </p:cNvSpPr>
          <p:nvPr>
            <p:ph/>
          </p:nvPr>
        </p:nvSpPr>
        <p:spPr>
          <a:xfrm>
            <a:off x="66258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39" name="PlaceHolder 5"/>
          <p:cNvSpPr>
            <a:spLocks noGrp="1"/>
          </p:cNvSpPr>
          <p:nvPr>
            <p:ph/>
          </p:nvPr>
        </p:nvSpPr>
        <p:spPr>
          <a:xfrm>
            <a:off x="5400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40" name="PlaceHolder 6"/>
          <p:cNvSpPr>
            <a:spLocks noGrp="1"/>
          </p:cNvSpPr>
          <p:nvPr>
            <p:ph/>
          </p:nvPr>
        </p:nvSpPr>
        <p:spPr>
          <a:xfrm>
            <a:off x="358308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41" name="PlaceHolder 7"/>
          <p:cNvSpPr>
            <a:spLocks noGrp="1"/>
          </p:cNvSpPr>
          <p:nvPr>
            <p:ph/>
          </p:nvPr>
        </p:nvSpPr>
        <p:spPr>
          <a:xfrm>
            <a:off x="66258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52C26582-F49C-43AC-9AAF-90F67613EA06}" type="slidenum">
              <a:t>‹N°›</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2A0A3E04-6950-4B5F-951C-B0E977C2E9D5}" type="slidenum">
              <a:t>‹N°›</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50" name="PlaceHolder 2"/>
          <p:cNvSpPr>
            <a:spLocks noGrp="1"/>
          </p:cNvSpPr>
          <p:nvPr>
            <p:ph type="subTitle"/>
          </p:nvPr>
        </p:nvSpPr>
        <p:spPr>
          <a:xfrm>
            <a:off x="540000" y="1440000"/>
            <a:ext cx="8999640" cy="35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1432BDBB-4507-4517-ACA6-31E475398994}" type="slidenum">
              <a:t>‹N°›</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52" name="PlaceHolder 2"/>
          <p:cNvSpPr>
            <a:spLocks noGrp="1"/>
          </p:cNvSpPr>
          <p:nvPr>
            <p:ph/>
          </p:nvPr>
        </p:nvSpPr>
        <p:spPr>
          <a:xfrm>
            <a:off x="540000" y="1440000"/>
            <a:ext cx="8999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836FBA6B-E241-4815-81CE-7A48708F9EDA}" type="slidenum">
              <a:t>‹N°›</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54"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5"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91FC50BB-EDBD-443C-90C6-FA18190364C7}" type="slidenum">
              <a:t>‹N°›</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8496F581-C603-485E-A47B-0C700828B0EB}" type="slidenum">
              <a:t>‹N°›</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540000" y="90000"/>
            <a:ext cx="8999640" cy="45885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4091C898-A219-4C18-9342-205FC015BFFF}" type="slidenum">
              <a:t>‹N°›</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59"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0"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1"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AF90D846-BC33-4CB8-92CB-DF3F2BA4E666}" type="slidenum">
              <a:t>‹N°›</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7" name="PlaceHolder 2"/>
          <p:cNvSpPr>
            <a:spLocks noGrp="1"/>
          </p:cNvSpPr>
          <p:nvPr>
            <p:ph type="subTitle"/>
          </p:nvPr>
        </p:nvSpPr>
        <p:spPr>
          <a:xfrm>
            <a:off x="540000" y="1440000"/>
            <a:ext cx="8999640" cy="35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8B635907-9A26-4CD4-A20C-4A17D9179DC0}" type="slidenum">
              <a:t>‹N°›</a:t>
            </a:fld>
            <a:endParaRPr/>
          </a:p>
        </p:txBody>
      </p:sp>
      <p:sp>
        <p:nvSpPr>
          <p:cNvPr id="2"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63"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4"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5" name="PlaceHolder 4"/>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7B51FC50-19A3-44D1-A18F-96E1CB6C405B}" type="slidenum">
              <a:t>‹N°›</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67"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8"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9" name="PlaceHolder 4"/>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80EFDB50-9F0B-40E8-B7EC-1E65A02460C4}" type="slidenum">
              <a:t>‹N°›</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71" name="PlaceHolder 2"/>
          <p:cNvSpPr>
            <a:spLocks noGrp="1"/>
          </p:cNvSpPr>
          <p:nvPr>
            <p:ph/>
          </p:nvPr>
        </p:nvSpPr>
        <p:spPr>
          <a:xfrm>
            <a:off x="540000" y="144000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2" name="PlaceHolder 3"/>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B29D0DFB-58C2-431B-A21A-DDAFC1DA3F81}" type="slidenum">
              <a:t>‹N°›</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74"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5"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6"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7" name="PlaceHolder 5"/>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DA514C32-780E-4E99-B54C-CA6DF5A48392}" type="slidenum">
              <a:t>‹N°›</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79" name="PlaceHolder 2"/>
          <p:cNvSpPr>
            <a:spLocks noGrp="1"/>
          </p:cNvSpPr>
          <p:nvPr>
            <p:ph/>
          </p:nvPr>
        </p:nvSpPr>
        <p:spPr>
          <a:xfrm>
            <a:off x="5400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80" name="PlaceHolder 3"/>
          <p:cNvSpPr>
            <a:spLocks noGrp="1"/>
          </p:cNvSpPr>
          <p:nvPr>
            <p:ph/>
          </p:nvPr>
        </p:nvSpPr>
        <p:spPr>
          <a:xfrm>
            <a:off x="358308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81" name="PlaceHolder 4"/>
          <p:cNvSpPr>
            <a:spLocks noGrp="1"/>
          </p:cNvSpPr>
          <p:nvPr>
            <p:ph/>
          </p:nvPr>
        </p:nvSpPr>
        <p:spPr>
          <a:xfrm>
            <a:off x="66258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82" name="PlaceHolder 5"/>
          <p:cNvSpPr>
            <a:spLocks noGrp="1"/>
          </p:cNvSpPr>
          <p:nvPr>
            <p:ph/>
          </p:nvPr>
        </p:nvSpPr>
        <p:spPr>
          <a:xfrm>
            <a:off x="5400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83" name="PlaceHolder 6"/>
          <p:cNvSpPr>
            <a:spLocks noGrp="1"/>
          </p:cNvSpPr>
          <p:nvPr>
            <p:ph/>
          </p:nvPr>
        </p:nvSpPr>
        <p:spPr>
          <a:xfrm>
            <a:off x="358308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84" name="PlaceHolder 7"/>
          <p:cNvSpPr>
            <a:spLocks noGrp="1"/>
          </p:cNvSpPr>
          <p:nvPr>
            <p:ph/>
          </p:nvPr>
        </p:nvSpPr>
        <p:spPr>
          <a:xfrm>
            <a:off x="66258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A477B932-4C56-4411-84CF-C592253FDDD1}" type="slidenum">
              <a:t>‹N°›</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lstStyle/>
          <a:p>
            <a:r>
              <a:t>Footer</a:t>
            </a:r>
          </a:p>
        </p:txBody>
      </p:sp>
      <p:sp>
        <p:nvSpPr>
          <p:cNvPr id="3" name="PlaceHolder 2"/>
          <p:cNvSpPr>
            <a:spLocks noGrp="1"/>
          </p:cNvSpPr>
          <p:nvPr>
            <p:ph type="sldNum" idx="8"/>
          </p:nvPr>
        </p:nvSpPr>
        <p:spPr/>
        <p:txBody>
          <a:bodyPr/>
          <a:lstStyle/>
          <a:p>
            <a:fld id="{79EF6310-ADEC-4047-A152-D9F9426C04FA}" type="slidenum">
              <a:t>‹N°›</a:t>
            </a:fld>
            <a:endParaRPr/>
          </a:p>
        </p:txBody>
      </p:sp>
      <p:sp>
        <p:nvSpPr>
          <p:cNvPr id="4" name="PlaceHolder 3"/>
          <p:cNvSpPr>
            <a:spLocks noGrp="1"/>
          </p:cNvSpPr>
          <p:nvPr>
            <p:ph type="dt" idx="9"/>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1"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92" name="PlaceHolder 2"/>
          <p:cNvSpPr>
            <a:spLocks noGrp="1"/>
          </p:cNvSpPr>
          <p:nvPr>
            <p:ph type="subTitle"/>
          </p:nvPr>
        </p:nvSpPr>
        <p:spPr>
          <a:xfrm>
            <a:off x="540000" y="1440000"/>
            <a:ext cx="8999640" cy="35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55ABF882-6EF4-4C7D-8D8F-59A53D996F4A}" type="slidenum">
              <a:t>‹N°›</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94" name="PlaceHolder 2"/>
          <p:cNvSpPr>
            <a:spLocks noGrp="1"/>
          </p:cNvSpPr>
          <p:nvPr>
            <p:ph/>
          </p:nvPr>
        </p:nvSpPr>
        <p:spPr>
          <a:xfrm>
            <a:off x="540000" y="1440000"/>
            <a:ext cx="8999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8"/>
          </p:nvPr>
        </p:nvSpPr>
        <p:spPr/>
        <p:txBody>
          <a:bodyPr/>
          <a:lstStyle/>
          <a:p>
            <a:fld id="{D6A105E3-D81F-4454-B425-A1B33D9C5252}" type="slidenum">
              <a:t>‹N°›</a:t>
            </a:fld>
            <a:endParaRPr/>
          </a:p>
        </p:txBody>
      </p:sp>
      <p:sp>
        <p:nvSpPr>
          <p:cNvPr id="6" name="PlaceHolder 5"/>
          <p:cNvSpPr>
            <a:spLocks noGrp="1"/>
          </p:cNvSpPr>
          <p:nvPr>
            <p:ph type="dt" idx="9"/>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96"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97"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C22803D9-587D-44AB-85D3-601B910F3189}" type="slidenum">
              <a:t>‹N°›</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8"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7B2BA6E7-8151-43D8-836C-70594C9A76FD}" type="slidenum">
              <a:t>‹N°›</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9" name="PlaceHolder 2"/>
          <p:cNvSpPr>
            <a:spLocks noGrp="1"/>
          </p:cNvSpPr>
          <p:nvPr>
            <p:ph/>
          </p:nvPr>
        </p:nvSpPr>
        <p:spPr>
          <a:xfrm>
            <a:off x="540000" y="1440000"/>
            <a:ext cx="8999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82A96C70-E9FF-410F-B752-54A49BFD1263}" type="slidenum">
              <a:t>‹N°›</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9" name="PlaceHolder 1"/>
          <p:cNvSpPr>
            <a:spLocks noGrp="1"/>
          </p:cNvSpPr>
          <p:nvPr>
            <p:ph type="subTitle"/>
          </p:nvPr>
        </p:nvSpPr>
        <p:spPr>
          <a:xfrm>
            <a:off x="540000" y="90000"/>
            <a:ext cx="8999640" cy="45885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8"/>
          </p:nvPr>
        </p:nvSpPr>
        <p:spPr/>
        <p:txBody>
          <a:bodyPr/>
          <a:lstStyle/>
          <a:p>
            <a:fld id="{FDF10915-1D09-4D50-A0E7-B136985615A4}" type="slidenum">
              <a:t>‹N°›</a:t>
            </a:fld>
            <a:endParaRPr/>
          </a:p>
        </p:txBody>
      </p:sp>
      <p:sp>
        <p:nvSpPr>
          <p:cNvPr id="5" name="PlaceHolder 4"/>
          <p:cNvSpPr>
            <a:spLocks noGrp="1"/>
          </p:cNvSpPr>
          <p:nvPr>
            <p:ph type="dt" idx="9"/>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01"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02"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03"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F4E65551-A5ED-4A50-A78E-82B57C8A204F}" type="slidenum">
              <a:t>‹N°›</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05"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06"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07" name="PlaceHolder 4"/>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8899975B-930E-4C8C-ACF6-A4573FC3B90F}" type="slidenum">
              <a:t>‹N°›</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09"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0"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1" name="PlaceHolder 4"/>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8"/>
          </p:nvPr>
        </p:nvSpPr>
        <p:spPr/>
        <p:txBody>
          <a:bodyPr/>
          <a:lstStyle/>
          <a:p>
            <a:fld id="{B68CFA19-CBE9-4E68-A315-80B813878137}" type="slidenum">
              <a:t>‹N°›</a:t>
            </a:fld>
            <a:endParaRPr/>
          </a:p>
        </p:txBody>
      </p:sp>
      <p:sp>
        <p:nvSpPr>
          <p:cNvPr id="8" name="PlaceHolder 7"/>
          <p:cNvSpPr>
            <a:spLocks noGrp="1"/>
          </p:cNvSpPr>
          <p:nvPr>
            <p:ph type="dt" idx="9"/>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13" name="PlaceHolder 2"/>
          <p:cNvSpPr>
            <a:spLocks noGrp="1"/>
          </p:cNvSpPr>
          <p:nvPr>
            <p:ph/>
          </p:nvPr>
        </p:nvSpPr>
        <p:spPr>
          <a:xfrm>
            <a:off x="540000" y="144000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4" name="PlaceHolder 3"/>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8"/>
          </p:nvPr>
        </p:nvSpPr>
        <p:spPr/>
        <p:txBody>
          <a:bodyPr/>
          <a:lstStyle/>
          <a:p>
            <a:fld id="{80E48831-FACC-4C7A-95CD-12F18C6F2030}" type="slidenum">
              <a:t>‹N°›</a:t>
            </a:fld>
            <a:endParaRPr/>
          </a:p>
        </p:txBody>
      </p:sp>
      <p:sp>
        <p:nvSpPr>
          <p:cNvPr id="7" name="PlaceHolder 6"/>
          <p:cNvSpPr>
            <a:spLocks noGrp="1"/>
          </p:cNvSpPr>
          <p:nvPr>
            <p:ph type="dt" idx="9"/>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16"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7"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8"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19" name="PlaceHolder 5"/>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7" name="PlaceHolder 6"/>
          <p:cNvSpPr>
            <a:spLocks noGrp="1"/>
          </p:cNvSpPr>
          <p:nvPr>
            <p:ph type="ftr" idx="7"/>
          </p:nvPr>
        </p:nvSpPr>
        <p:spPr/>
        <p:txBody>
          <a:bodyPr/>
          <a:lstStyle/>
          <a:p>
            <a:r>
              <a:t>Footer</a:t>
            </a:r>
          </a:p>
        </p:txBody>
      </p:sp>
      <p:sp>
        <p:nvSpPr>
          <p:cNvPr id="8" name="PlaceHolder 7"/>
          <p:cNvSpPr>
            <a:spLocks noGrp="1"/>
          </p:cNvSpPr>
          <p:nvPr>
            <p:ph type="sldNum" idx="8"/>
          </p:nvPr>
        </p:nvSpPr>
        <p:spPr/>
        <p:txBody>
          <a:bodyPr/>
          <a:lstStyle/>
          <a:p>
            <a:fld id="{61285367-191A-4FEF-B700-9DF6D28CC7FD}" type="slidenum">
              <a:t>‹N°›</a:t>
            </a:fld>
            <a:endParaRPr/>
          </a:p>
        </p:txBody>
      </p:sp>
      <p:sp>
        <p:nvSpPr>
          <p:cNvPr id="9" name="PlaceHolder 8"/>
          <p:cNvSpPr>
            <a:spLocks noGrp="1"/>
          </p:cNvSpPr>
          <p:nvPr>
            <p:ph type="dt" idx="9"/>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21" name="PlaceHolder 2"/>
          <p:cNvSpPr>
            <a:spLocks noGrp="1"/>
          </p:cNvSpPr>
          <p:nvPr>
            <p:ph/>
          </p:nvPr>
        </p:nvSpPr>
        <p:spPr>
          <a:xfrm>
            <a:off x="5400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2" name="PlaceHolder 3"/>
          <p:cNvSpPr>
            <a:spLocks noGrp="1"/>
          </p:cNvSpPr>
          <p:nvPr>
            <p:ph/>
          </p:nvPr>
        </p:nvSpPr>
        <p:spPr>
          <a:xfrm>
            <a:off x="358308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3" name="PlaceHolder 4"/>
          <p:cNvSpPr>
            <a:spLocks noGrp="1"/>
          </p:cNvSpPr>
          <p:nvPr>
            <p:ph/>
          </p:nvPr>
        </p:nvSpPr>
        <p:spPr>
          <a:xfrm>
            <a:off x="6625800" y="144000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4" name="PlaceHolder 5"/>
          <p:cNvSpPr>
            <a:spLocks noGrp="1"/>
          </p:cNvSpPr>
          <p:nvPr>
            <p:ph/>
          </p:nvPr>
        </p:nvSpPr>
        <p:spPr>
          <a:xfrm>
            <a:off x="5400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5" name="PlaceHolder 6"/>
          <p:cNvSpPr>
            <a:spLocks noGrp="1"/>
          </p:cNvSpPr>
          <p:nvPr>
            <p:ph/>
          </p:nvPr>
        </p:nvSpPr>
        <p:spPr>
          <a:xfrm>
            <a:off x="358308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6" name="PlaceHolder 7"/>
          <p:cNvSpPr>
            <a:spLocks noGrp="1"/>
          </p:cNvSpPr>
          <p:nvPr>
            <p:ph/>
          </p:nvPr>
        </p:nvSpPr>
        <p:spPr>
          <a:xfrm>
            <a:off x="6625800" y="3273480"/>
            <a:ext cx="2897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9" name="PlaceHolder 8"/>
          <p:cNvSpPr>
            <a:spLocks noGrp="1"/>
          </p:cNvSpPr>
          <p:nvPr>
            <p:ph type="ftr" idx="7"/>
          </p:nvPr>
        </p:nvSpPr>
        <p:spPr/>
        <p:txBody>
          <a:bodyPr/>
          <a:lstStyle/>
          <a:p>
            <a:r>
              <a:t>Footer</a:t>
            </a:r>
          </a:p>
        </p:txBody>
      </p:sp>
      <p:sp>
        <p:nvSpPr>
          <p:cNvPr id="10" name="PlaceHolder 9"/>
          <p:cNvSpPr>
            <a:spLocks noGrp="1"/>
          </p:cNvSpPr>
          <p:nvPr>
            <p:ph type="sldNum" idx="8"/>
          </p:nvPr>
        </p:nvSpPr>
        <p:spPr/>
        <p:txBody>
          <a:bodyPr/>
          <a:lstStyle/>
          <a:p>
            <a:fld id="{295C80B3-6514-4A55-BA48-900E03A67485}" type="slidenum">
              <a:t>‹N°›</a:t>
            </a:fld>
            <a:endParaRPr/>
          </a:p>
        </p:txBody>
      </p:sp>
      <p:sp>
        <p:nvSpPr>
          <p:cNvPr id="11" name="PlaceHolder 10"/>
          <p:cNvSpPr>
            <a:spLocks noGrp="1"/>
          </p:cNvSpPr>
          <p:nvPr>
            <p:ph type="dt" idx="9"/>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1"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2"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305597C5-1803-4696-A040-ABC0D73D12EB}" type="slidenum">
              <a:t>‹N°›</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B6C86BB2-4D4A-4D1B-9F5E-7CA97F5905F3}" type="slidenum">
              <a:t>‹N°›</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540000" y="90000"/>
            <a:ext cx="8999640" cy="45885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C39DF707-039A-440F-9BD6-412580AB978D}" type="slidenum">
              <a:t>‹N°›</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16"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7" name="PlaceHolder 3"/>
          <p:cNvSpPr>
            <a:spLocks noGrp="1"/>
          </p:cNvSpPr>
          <p:nvPr>
            <p:ph/>
          </p:nvPr>
        </p:nvSpPr>
        <p:spPr>
          <a:xfrm>
            <a:off x="51516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18" name="PlaceHolder 4"/>
          <p:cNvSpPr>
            <a:spLocks noGrp="1"/>
          </p:cNvSpPr>
          <p:nvPr>
            <p:ph/>
          </p:nvPr>
        </p:nvSpPr>
        <p:spPr>
          <a:xfrm>
            <a:off x="5400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89B73D8B-BAE1-431F-9E77-B2EAAC0B9BFC}" type="slidenum">
              <a:t>‹N°›</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20" name="PlaceHolder 2"/>
          <p:cNvSpPr>
            <a:spLocks noGrp="1"/>
          </p:cNvSpPr>
          <p:nvPr>
            <p:ph/>
          </p:nvPr>
        </p:nvSpPr>
        <p:spPr>
          <a:xfrm>
            <a:off x="540000" y="1440000"/>
            <a:ext cx="4391640" cy="350964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21"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22" name="PlaceHolder 4"/>
          <p:cNvSpPr>
            <a:spLocks noGrp="1"/>
          </p:cNvSpPr>
          <p:nvPr>
            <p:ph/>
          </p:nvPr>
        </p:nvSpPr>
        <p:spPr>
          <a:xfrm>
            <a:off x="5151600" y="327348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6D06FFE3-4AF3-492C-9E37-7835E4993B6A}" type="slidenum">
              <a:t>‹N°›</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40000" y="90000"/>
            <a:ext cx="8999640" cy="989640"/>
          </a:xfrm>
          <a:prstGeom prst="rect">
            <a:avLst/>
          </a:prstGeom>
          <a:noFill/>
          <a:ln w="0">
            <a:noFill/>
          </a:ln>
        </p:spPr>
        <p:txBody>
          <a:bodyPr lIns="0" tIns="0" rIns="0" bIns="0" anchor="ctr">
            <a:noAutofit/>
          </a:bodyPr>
          <a:lstStyle/>
          <a:p>
            <a:endParaRPr lang="fr-FR" sz="1800" b="0" strike="noStrike" spc="-1">
              <a:solidFill>
                <a:srgbClr val="000000"/>
              </a:solidFill>
              <a:latin typeface="Arial"/>
            </a:endParaRPr>
          </a:p>
        </p:txBody>
      </p:sp>
      <p:sp>
        <p:nvSpPr>
          <p:cNvPr id="24" name="PlaceHolder 2"/>
          <p:cNvSpPr>
            <a:spLocks noGrp="1"/>
          </p:cNvSpPr>
          <p:nvPr>
            <p:ph/>
          </p:nvPr>
        </p:nvSpPr>
        <p:spPr>
          <a:xfrm>
            <a:off x="5400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25" name="PlaceHolder 3"/>
          <p:cNvSpPr>
            <a:spLocks noGrp="1"/>
          </p:cNvSpPr>
          <p:nvPr>
            <p:ph/>
          </p:nvPr>
        </p:nvSpPr>
        <p:spPr>
          <a:xfrm>
            <a:off x="5151600" y="1440000"/>
            <a:ext cx="4391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26" name="PlaceHolder 4"/>
          <p:cNvSpPr>
            <a:spLocks noGrp="1"/>
          </p:cNvSpPr>
          <p:nvPr>
            <p:ph/>
          </p:nvPr>
        </p:nvSpPr>
        <p:spPr>
          <a:xfrm>
            <a:off x="540000" y="3273480"/>
            <a:ext cx="8999640" cy="1674000"/>
          </a:xfrm>
          <a:prstGeom prst="rect">
            <a:avLst/>
          </a:prstGeom>
          <a:noFill/>
          <a:ln w="0">
            <a:noFill/>
          </a:ln>
        </p:spPr>
        <p:txBody>
          <a:bodyPr lIns="0" tIns="0" rIns="0" bIns="0" anchor="t">
            <a:normAutofit/>
          </a:bodyPr>
          <a:lstStyle/>
          <a:p>
            <a:pPr>
              <a:lnSpc>
                <a:spcPct val="90000"/>
              </a:lnSpc>
              <a:spcBef>
                <a:spcPts val="1417"/>
              </a:spcBef>
              <a:buNone/>
            </a:pPr>
            <a:endParaRPr lang="fr-FR"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94877367-64C4-4C6E-8D68-E16D5FBC2373}" type="slidenum">
              <a:t>‹N°›</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Rectangle 5"/>
          <p:cNvSpPr/>
          <p:nvPr/>
        </p:nvSpPr>
        <p:spPr>
          <a:xfrm>
            <a:off x="0" y="3780000"/>
            <a:ext cx="10079640" cy="1889640"/>
          </a:xfrm>
          <a:prstGeom prst="rect">
            <a:avLst/>
          </a:prstGeom>
          <a:pattFill prst="lgGrid">
            <a:fgClr>
              <a:srgbClr val="3465A4"/>
            </a:fgClr>
            <a:bgClr>
              <a:srgbClr val="009EDA"/>
            </a:bgClr>
          </a:pattFill>
          <a:ln w="18000">
            <a:noFill/>
          </a:ln>
          <a:effectLst>
            <a:outerShdw dist="36000" dir="16200000" rotWithShape="0">
              <a:srgbClr val="F49100"/>
            </a:outerShdw>
          </a:effectLst>
        </p:spPr>
        <p:style>
          <a:lnRef idx="0">
            <a:scrgbClr r="0" g="0" b="0"/>
          </a:lnRef>
          <a:fillRef idx="0">
            <a:scrgbClr r="0" g="0" b="0"/>
          </a:fillRef>
          <a:effectRef idx="0">
            <a:scrgbClr r="0" g="0" b="0"/>
          </a:effectRef>
          <a:fontRef idx="minor"/>
        </p:style>
      </p:sp>
      <p:sp>
        <p:nvSpPr>
          <p:cNvPr id="7"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r>
              <a:rPr lang="fr-FR" sz="4400" b="0" strike="noStrike" spc="-1">
                <a:solidFill>
                  <a:srgbClr val="000000"/>
                </a:solidFill>
                <a:latin typeface="Arial"/>
              </a:rPr>
              <a:t>Click to edit the title text format</a:t>
            </a:r>
          </a:p>
        </p:txBody>
      </p:sp>
      <p:sp>
        <p:nvSpPr>
          <p:cNvPr id="2" name="PlaceHolder 2"/>
          <p:cNvSpPr>
            <a:spLocks noGrp="1"/>
          </p:cNvSpPr>
          <p:nvPr>
            <p:ph type="ftr" idx="1"/>
          </p:nvPr>
        </p:nvSpPr>
        <p:spPr>
          <a:xfrm>
            <a:off x="3420000" y="5130000"/>
            <a:ext cx="3239640" cy="449640"/>
          </a:xfrm>
          <a:prstGeom prst="rect">
            <a:avLst/>
          </a:prstGeom>
          <a:noFill/>
          <a:ln w="0">
            <a:solidFill>
              <a:srgbClr val="808080"/>
            </a:solidFill>
          </a:ln>
        </p:spPr>
        <p:txBody>
          <a:bodyPr lIns="0" tIns="0" rIns="0" bIns="0" anchor="t">
            <a:noAutofit/>
          </a:bodyPr>
          <a:lstStyle>
            <a:lvl1pPr algn="ctr">
              <a:lnSpc>
                <a:spcPct val="100000"/>
              </a:lnSpc>
              <a:buNone/>
              <a:tabLst>
                <a:tab pos="0" algn="l"/>
              </a:tabLst>
              <a:defRPr lang="fr-FR" sz="2400" b="0" strike="noStrike" spc="-1">
                <a:solidFill>
                  <a:srgbClr val="DBF5F9"/>
                </a:solidFill>
                <a:latin typeface="Source Sans Pro"/>
                <a:ea typeface="DejaVu Sans"/>
              </a:defRPr>
            </a:lvl1pPr>
          </a:lstStyle>
          <a:p>
            <a:pPr algn="ctr">
              <a:lnSpc>
                <a:spcPct val="100000"/>
              </a:lnSpc>
              <a:buNone/>
              <a:tabLst>
                <a:tab pos="0" algn="l"/>
              </a:tabLst>
            </a:pPr>
            <a:r>
              <a:rPr lang="fr-FR" sz="2400" b="0" strike="noStrike" spc="-1">
                <a:solidFill>
                  <a:srgbClr val="DBF5F9"/>
                </a:solidFill>
                <a:latin typeface="Source Sans Pro"/>
                <a:ea typeface="DejaVu Sans"/>
              </a:rPr>
              <a:t>&lt;footer&gt;</a:t>
            </a:r>
            <a:endParaRPr lang="en-US" sz="2400" b="0" strike="noStrike" spc="-1">
              <a:latin typeface="Times New Roman"/>
            </a:endParaRPr>
          </a:p>
        </p:txBody>
      </p:sp>
      <p:sp>
        <p:nvSpPr>
          <p:cNvPr id="3" name="PlaceHolder 3"/>
          <p:cNvSpPr>
            <a:spLocks noGrp="1"/>
          </p:cNvSpPr>
          <p:nvPr>
            <p:ph type="sldNum" idx="2"/>
          </p:nvPr>
        </p:nvSpPr>
        <p:spPr>
          <a:xfrm>
            <a:off x="7200000" y="5130000"/>
            <a:ext cx="2339640" cy="449640"/>
          </a:xfrm>
          <a:prstGeom prst="rect">
            <a:avLst/>
          </a:prstGeom>
          <a:noFill/>
          <a:ln w="0">
            <a:solidFill>
              <a:srgbClr val="808080"/>
            </a:solidFill>
          </a:ln>
        </p:spPr>
        <p:txBody>
          <a:bodyPr lIns="0" tIns="0" rIns="0" bIns="0" anchor="t">
            <a:noAutofit/>
          </a:bodyPr>
          <a:lstStyle>
            <a:lvl1pPr algn="r">
              <a:lnSpc>
                <a:spcPct val="100000"/>
              </a:lnSpc>
              <a:buNone/>
              <a:tabLst>
                <a:tab pos="0" algn="l"/>
              </a:tabLst>
              <a:defRPr lang="fr-FR" sz="2400" b="0" strike="noStrike" spc="-1">
                <a:solidFill>
                  <a:srgbClr val="DBF5F9"/>
                </a:solidFill>
                <a:latin typeface="Source Sans Pro"/>
                <a:ea typeface="DejaVu Sans"/>
              </a:defRPr>
            </a:lvl1pPr>
          </a:lstStyle>
          <a:p>
            <a:pPr algn="r">
              <a:lnSpc>
                <a:spcPct val="100000"/>
              </a:lnSpc>
              <a:buNone/>
              <a:tabLst>
                <a:tab pos="0" algn="l"/>
              </a:tabLst>
            </a:pPr>
            <a:fld id="{4E2C1337-BE58-4FBC-B111-8D9E2BF8D5F4}" type="slidenum">
              <a:rPr lang="fr-FR" sz="2400" b="0" strike="noStrike" spc="-1">
                <a:solidFill>
                  <a:srgbClr val="DBF5F9"/>
                </a:solidFill>
                <a:latin typeface="Source Sans Pro"/>
                <a:ea typeface="DejaVu Sans"/>
              </a:rPr>
              <a:t>‹N°›</a:t>
            </a:fld>
            <a:endParaRPr lang="en-US" sz="2400" b="0" strike="noStrike" spc="-1">
              <a:latin typeface="Times New Roman"/>
            </a:endParaRPr>
          </a:p>
        </p:txBody>
      </p:sp>
      <p:sp>
        <p:nvSpPr>
          <p:cNvPr id="4" name="PlaceHolder 4"/>
          <p:cNvSpPr>
            <a:spLocks noGrp="1"/>
          </p:cNvSpPr>
          <p:nvPr>
            <p:ph type="dt" idx="3"/>
          </p:nvPr>
        </p:nvSpPr>
        <p:spPr>
          <a:xfrm>
            <a:off x="450000" y="5130000"/>
            <a:ext cx="2339640" cy="449640"/>
          </a:xfrm>
          <a:prstGeom prst="rect">
            <a:avLst/>
          </a:prstGeom>
          <a:noFill/>
          <a:ln w="0">
            <a:solidFill>
              <a:srgbClr val="808080"/>
            </a:solid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5" name="PlaceHolder 5"/>
          <p:cNvSpPr>
            <a:spLocks noGrp="1"/>
          </p:cNvSpPr>
          <p:nvPr>
            <p:ph type="body"/>
          </p:nvPr>
        </p:nvSpPr>
        <p:spPr>
          <a:xfrm>
            <a:off x="504000" y="1326600"/>
            <a:ext cx="9072000" cy="328860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fr-FR"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fr-FR"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2" name="Rectangle 15"/>
          <p:cNvSpPr/>
          <p:nvPr/>
        </p:nvSpPr>
        <p:spPr>
          <a:xfrm flipV="1">
            <a:off x="0" y="-720"/>
            <a:ext cx="10079640" cy="179640"/>
          </a:xfrm>
          <a:prstGeom prst="rect">
            <a:avLst/>
          </a:prstGeom>
          <a:pattFill prst="lgGrid">
            <a:fgClr>
              <a:srgbClr val="3465A4"/>
            </a:fgClr>
            <a:bgClr>
              <a:srgbClr val="009EDA"/>
            </a:bgClr>
          </a:pattFill>
          <a:ln w="18000">
            <a:noFill/>
          </a:ln>
          <a:effectLst>
            <a:outerShdw dist="10800" dir="5400000" rotWithShape="0">
              <a:srgbClr val="F49100"/>
            </a:outerShdw>
          </a:effectLst>
        </p:spPr>
        <p:style>
          <a:lnRef idx="0">
            <a:scrgbClr r="0" g="0" b="0"/>
          </a:lnRef>
          <a:fillRef idx="0">
            <a:scrgbClr r="0" g="0" b="0"/>
          </a:fillRef>
          <a:effectRef idx="0">
            <a:scrgbClr r="0" g="0" b="0"/>
          </a:effectRef>
          <a:fontRef idx="minor"/>
        </p:style>
      </p:sp>
      <p:sp>
        <p:nvSpPr>
          <p:cNvPr id="43" name="Rectangle 21"/>
          <p:cNvSpPr/>
          <p:nvPr/>
        </p:nvSpPr>
        <p:spPr>
          <a:xfrm>
            <a:off x="0" y="5580000"/>
            <a:ext cx="10079640" cy="89640"/>
          </a:xfrm>
          <a:prstGeom prst="rect">
            <a:avLst/>
          </a:prstGeom>
          <a:pattFill prst="lgGrid">
            <a:fgClr>
              <a:srgbClr val="3465A4"/>
            </a:fgClr>
            <a:bgClr>
              <a:srgbClr val="009EDA"/>
            </a:bgClr>
          </a:pattFill>
          <a:ln w="18000">
            <a:noFill/>
          </a:ln>
          <a:effectLst>
            <a:outerShdw dist="10800" dir="16200000" rotWithShape="0">
              <a:srgbClr val="F49100"/>
            </a:outerShdw>
          </a:effectLst>
        </p:spPr>
        <p:style>
          <a:lnRef idx="0">
            <a:scrgbClr r="0" g="0" b="0"/>
          </a:lnRef>
          <a:fillRef idx="0">
            <a:scrgbClr r="0" g="0" b="0"/>
          </a:fillRef>
          <a:effectRef idx="0">
            <a:scrgbClr r="0" g="0" b="0"/>
          </a:effectRef>
          <a:fontRef idx="minor"/>
        </p:style>
      </p:sp>
      <p:sp>
        <p:nvSpPr>
          <p:cNvPr id="44" name="PlaceHolder 1"/>
          <p:cNvSpPr>
            <a:spLocks noGrp="1"/>
          </p:cNvSpPr>
          <p:nvPr>
            <p:ph type="ftr" idx="4"/>
          </p:nvPr>
        </p:nvSpPr>
        <p:spPr>
          <a:xfrm>
            <a:off x="3420000" y="5119200"/>
            <a:ext cx="3239640" cy="449640"/>
          </a:xfrm>
          <a:prstGeom prst="rect">
            <a:avLst/>
          </a:prstGeom>
          <a:noFill/>
          <a:ln w="0">
            <a:noFill/>
          </a:ln>
        </p:spPr>
        <p:txBody>
          <a:bodyPr lIns="0" tIns="0" rIns="0" bIns="0" anchor="t">
            <a:noAutofit/>
          </a:bodyPr>
          <a:lstStyle>
            <a:lvl1pPr algn="ctr">
              <a:lnSpc>
                <a:spcPct val="100000"/>
              </a:lnSpc>
              <a:buNone/>
              <a:tabLst>
                <a:tab pos="0" algn="l"/>
              </a:tabLst>
              <a:defRPr lang="fr-FR" sz="2400" b="0" strike="noStrike" spc="-1">
                <a:solidFill>
                  <a:srgbClr val="484848"/>
                </a:solidFill>
                <a:latin typeface="Source Sans Pro"/>
                <a:ea typeface="DejaVu Sans"/>
              </a:defRPr>
            </a:lvl1pPr>
          </a:lstStyle>
          <a:p>
            <a:pPr algn="ctr">
              <a:lnSpc>
                <a:spcPct val="100000"/>
              </a:lnSpc>
              <a:buNone/>
              <a:tabLst>
                <a:tab pos="0" algn="l"/>
              </a:tabLst>
            </a:pPr>
            <a:r>
              <a:rPr lang="fr-FR" sz="2400" b="0" strike="noStrike" spc="-1">
                <a:solidFill>
                  <a:srgbClr val="484848"/>
                </a:solidFill>
                <a:latin typeface="Source Sans Pro"/>
                <a:ea typeface="DejaVu Sans"/>
              </a:rPr>
              <a:t>&lt;footer&gt;</a:t>
            </a:r>
            <a:endParaRPr lang="en-US" sz="2400" b="0" strike="noStrike" spc="-1">
              <a:latin typeface="Times New Roman"/>
            </a:endParaRPr>
          </a:p>
        </p:txBody>
      </p:sp>
      <p:sp>
        <p:nvSpPr>
          <p:cNvPr id="45" name="PlaceHolder 2"/>
          <p:cNvSpPr>
            <a:spLocks noGrp="1"/>
          </p:cNvSpPr>
          <p:nvPr>
            <p:ph type="sldNum" idx="5"/>
          </p:nvPr>
        </p:nvSpPr>
        <p:spPr>
          <a:xfrm>
            <a:off x="7650000" y="5130000"/>
            <a:ext cx="1889640" cy="449640"/>
          </a:xfrm>
          <a:prstGeom prst="rect">
            <a:avLst/>
          </a:prstGeom>
          <a:noFill/>
          <a:ln w="0">
            <a:noFill/>
          </a:ln>
        </p:spPr>
        <p:txBody>
          <a:bodyPr lIns="0" tIns="0" rIns="0" bIns="0" anchor="t">
            <a:noAutofit/>
          </a:bodyPr>
          <a:lstStyle>
            <a:lvl1pPr algn="r">
              <a:lnSpc>
                <a:spcPct val="100000"/>
              </a:lnSpc>
              <a:buNone/>
              <a:tabLst>
                <a:tab pos="0" algn="l"/>
              </a:tabLst>
              <a:defRPr lang="fr-FR" sz="2400" b="0" strike="noStrike" spc="-1">
                <a:solidFill>
                  <a:srgbClr val="484848"/>
                </a:solidFill>
                <a:latin typeface="Source Sans Pro"/>
                <a:ea typeface="DejaVu Sans"/>
              </a:defRPr>
            </a:lvl1pPr>
          </a:lstStyle>
          <a:p>
            <a:pPr algn="r">
              <a:lnSpc>
                <a:spcPct val="100000"/>
              </a:lnSpc>
              <a:buNone/>
              <a:tabLst>
                <a:tab pos="0" algn="l"/>
              </a:tabLst>
            </a:pPr>
            <a:fld id="{FD7D3776-9244-4032-B239-0B764157319C}" type="slidenum">
              <a:rPr lang="fr-FR" sz="2400" b="0" strike="noStrike" spc="-1">
                <a:solidFill>
                  <a:srgbClr val="484848"/>
                </a:solidFill>
                <a:latin typeface="Source Sans Pro"/>
                <a:ea typeface="DejaVu Sans"/>
              </a:rPr>
              <a:t>‹N°›</a:t>
            </a:fld>
            <a:endParaRPr lang="en-US" sz="2400" b="0" strike="noStrike" spc="-1">
              <a:latin typeface="Times New Roman"/>
            </a:endParaRPr>
          </a:p>
        </p:txBody>
      </p:sp>
      <p:sp>
        <p:nvSpPr>
          <p:cNvPr id="46" name="PlaceHolder 3"/>
          <p:cNvSpPr>
            <a:spLocks noGrp="1"/>
          </p:cNvSpPr>
          <p:nvPr>
            <p:ph type="dt" idx="6"/>
          </p:nvPr>
        </p:nvSpPr>
        <p:spPr>
          <a:xfrm>
            <a:off x="540000" y="5130000"/>
            <a:ext cx="2339640" cy="44964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47" name="PlaceHolder 4"/>
          <p:cNvSpPr>
            <a:spLocks noGrp="1"/>
          </p:cNvSpPr>
          <p:nvPr>
            <p:ph type="title"/>
          </p:nvPr>
        </p:nvSpPr>
        <p:spPr>
          <a:xfrm>
            <a:off x="504000" y="226080"/>
            <a:ext cx="9072000" cy="946440"/>
          </a:xfrm>
          <a:prstGeom prst="rect">
            <a:avLst/>
          </a:prstGeom>
          <a:noFill/>
          <a:ln w="0">
            <a:noFill/>
          </a:ln>
        </p:spPr>
        <p:txBody>
          <a:bodyPr lIns="0" tIns="0" rIns="0" bIns="0" anchor="ctr">
            <a:noAutofit/>
          </a:bodyPr>
          <a:lstStyle/>
          <a:p>
            <a:r>
              <a:rPr lang="fr-FR" sz="1800" b="0" strike="noStrike" spc="-1">
                <a:solidFill>
                  <a:srgbClr val="000000"/>
                </a:solidFill>
                <a:latin typeface="Arial"/>
              </a:rPr>
              <a:t>Click to edit the title text format</a:t>
            </a:r>
          </a:p>
        </p:txBody>
      </p:sp>
      <p:sp>
        <p:nvSpPr>
          <p:cNvPr id="48" name="PlaceHolder 5"/>
          <p:cNvSpPr>
            <a:spLocks noGrp="1"/>
          </p:cNvSpPr>
          <p:nvPr>
            <p:ph type="body"/>
          </p:nvPr>
        </p:nvSpPr>
        <p:spPr>
          <a:xfrm>
            <a:off x="504000" y="1326600"/>
            <a:ext cx="9072000" cy="328860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fr-FR"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fr-FR"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5" name="Rectangle 7"/>
          <p:cNvSpPr/>
          <p:nvPr/>
        </p:nvSpPr>
        <p:spPr>
          <a:xfrm flipV="1">
            <a:off x="0" y="-720"/>
            <a:ext cx="10079640" cy="1079640"/>
          </a:xfrm>
          <a:prstGeom prst="rect">
            <a:avLst/>
          </a:prstGeom>
          <a:pattFill prst="lgGrid">
            <a:fgClr>
              <a:srgbClr val="3465A4"/>
            </a:fgClr>
            <a:bgClr>
              <a:srgbClr val="009EDA"/>
            </a:bgClr>
          </a:pattFill>
          <a:ln w="18000">
            <a:noFill/>
          </a:ln>
          <a:effectLst>
            <a:outerShdw dist="10800" dir="5400000" rotWithShape="0">
              <a:srgbClr val="F49100"/>
            </a:outerShdw>
          </a:effectLst>
        </p:spPr>
        <p:style>
          <a:lnRef idx="0">
            <a:scrgbClr r="0" g="0" b="0"/>
          </a:lnRef>
          <a:fillRef idx="0">
            <a:scrgbClr r="0" g="0" b="0"/>
          </a:fillRef>
          <a:effectRef idx="0">
            <a:scrgbClr r="0" g="0" b="0"/>
          </a:effectRef>
          <a:fontRef idx="minor"/>
        </p:style>
      </p:sp>
      <p:sp>
        <p:nvSpPr>
          <p:cNvPr id="86"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r>
              <a:rPr lang="fr-FR" sz="4400" b="0" strike="noStrike" spc="-1">
                <a:solidFill>
                  <a:srgbClr val="000000"/>
                </a:solidFill>
                <a:latin typeface="Arial"/>
              </a:rPr>
              <a:t>Click to edit the title text format</a:t>
            </a:r>
          </a:p>
        </p:txBody>
      </p:sp>
      <p:sp>
        <p:nvSpPr>
          <p:cNvPr id="87" name="PlaceHolder 2"/>
          <p:cNvSpPr>
            <a:spLocks noGrp="1"/>
          </p:cNvSpPr>
          <p:nvPr>
            <p:ph type="body"/>
          </p:nvPr>
        </p:nvSpPr>
        <p:spPr>
          <a:xfrm>
            <a:off x="540000" y="1440000"/>
            <a:ext cx="8999640" cy="350964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fr-FR"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fr-FR" sz="28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fr-FR" sz="2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fr-FR" sz="2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fr-FR" sz="28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fr-FR" sz="28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fr-FR" sz="2800" b="0" strike="noStrike" spc="-1">
                <a:solidFill>
                  <a:srgbClr val="000000"/>
                </a:solidFill>
                <a:latin typeface="Arial"/>
              </a:rPr>
              <a:t>Seventh Outline Level</a:t>
            </a:r>
          </a:p>
        </p:txBody>
      </p:sp>
      <p:sp>
        <p:nvSpPr>
          <p:cNvPr id="88" name="PlaceHolder 3"/>
          <p:cNvSpPr>
            <a:spLocks noGrp="1"/>
          </p:cNvSpPr>
          <p:nvPr>
            <p:ph type="ftr" idx="7"/>
          </p:nvPr>
        </p:nvSpPr>
        <p:spPr>
          <a:xfrm>
            <a:off x="3420000" y="5130000"/>
            <a:ext cx="3239640" cy="449640"/>
          </a:xfrm>
          <a:prstGeom prst="rect">
            <a:avLst/>
          </a:prstGeom>
          <a:noFill/>
          <a:ln w="0">
            <a:noFill/>
          </a:ln>
        </p:spPr>
        <p:txBody>
          <a:bodyPr lIns="0" tIns="0" rIns="0" bIns="0" anchor="t">
            <a:noAutofit/>
          </a:bodyPr>
          <a:lstStyle>
            <a:lvl1pPr algn="ctr">
              <a:lnSpc>
                <a:spcPct val="100000"/>
              </a:lnSpc>
              <a:buNone/>
              <a:tabLst>
                <a:tab pos="0" algn="l"/>
              </a:tabLst>
              <a:defRPr lang="fr-FR" sz="2400" b="0" strike="noStrike" spc="-1">
                <a:solidFill>
                  <a:srgbClr val="484848"/>
                </a:solidFill>
                <a:latin typeface="Source Sans Pro"/>
                <a:ea typeface="DejaVu Sans"/>
              </a:defRPr>
            </a:lvl1pPr>
          </a:lstStyle>
          <a:p>
            <a:pPr algn="ctr">
              <a:lnSpc>
                <a:spcPct val="100000"/>
              </a:lnSpc>
              <a:buNone/>
              <a:tabLst>
                <a:tab pos="0" algn="l"/>
              </a:tabLst>
            </a:pPr>
            <a:r>
              <a:rPr lang="fr-FR" sz="2400" b="0" strike="noStrike" spc="-1">
                <a:solidFill>
                  <a:srgbClr val="484848"/>
                </a:solidFill>
                <a:latin typeface="Source Sans Pro"/>
                <a:ea typeface="DejaVu Sans"/>
              </a:rPr>
              <a:t>&lt;footer&gt;</a:t>
            </a:r>
            <a:endParaRPr lang="en-US" sz="2400" b="0" strike="noStrike" spc="-1">
              <a:latin typeface="Times New Roman"/>
            </a:endParaRPr>
          </a:p>
        </p:txBody>
      </p:sp>
      <p:sp>
        <p:nvSpPr>
          <p:cNvPr id="89" name="PlaceHolder 4"/>
          <p:cNvSpPr>
            <a:spLocks noGrp="1"/>
          </p:cNvSpPr>
          <p:nvPr>
            <p:ph type="sldNum" idx="8"/>
          </p:nvPr>
        </p:nvSpPr>
        <p:spPr>
          <a:xfrm>
            <a:off x="7200000" y="5130000"/>
            <a:ext cx="2339640" cy="449640"/>
          </a:xfrm>
          <a:prstGeom prst="rect">
            <a:avLst/>
          </a:prstGeom>
          <a:noFill/>
          <a:ln w="0">
            <a:noFill/>
          </a:ln>
        </p:spPr>
        <p:txBody>
          <a:bodyPr lIns="0" tIns="0" rIns="0" bIns="0" anchor="t">
            <a:noAutofit/>
          </a:bodyPr>
          <a:lstStyle>
            <a:lvl1pPr algn="r">
              <a:lnSpc>
                <a:spcPct val="100000"/>
              </a:lnSpc>
              <a:buNone/>
              <a:tabLst>
                <a:tab pos="0" algn="l"/>
              </a:tabLst>
              <a:defRPr lang="fr-FR" sz="2400" b="0" strike="noStrike" spc="-1">
                <a:solidFill>
                  <a:srgbClr val="484848"/>
                </a:solidFill>
                <a:latin typeface="Source Sans Pro"/>
                <a:ea typeface="DejaVu Sans"/>
              </a:defRPr>
            </a:lvl1pPr>
          </a:lstStyle>
          <a:p>
            <a:pPr algn="r">
              <a:lnSpc>
                <a:spcPct val="100000"/>
              </a:lnSpc>
              <a:buNone/>
              <a:tabLst>
                <a:tab pos="0" algn="l"/>
              </a:tabLst>
            </a:pPr>
            <a:fld id="{36609F4D-F98E-47F3-BE1B-904087E17DE7}" type="slidenum">
              <a:rPr lang="fr-FR" sz="2400" b="0" strike="noStrike" spc="-1">
                <a:solidFill>
                  <a:srgbClr val="484848"/>
                </a:solidFill>
                <a:latin typeface="Source Sans Pro"/>
                <a:ea typeface="DejaVu Sans"/>
              </a:rPr>
              <a:t>‹N°›</a:t>
            </a:fld>
            <a:endParaRPr lang="en-US" sz="2400" b="0" strike="noStrike" spc="-1">
              <a:latin typeface="Times New Roman"/>
            </a:endParaRPr>
          </a:p>
        </p:txBody>
      </p:sp>
      <p:sp>
        <p:nvSpPr>
          <p:cNvPr id="90" name="PlaceHolder 5"/>
          <p:cNvSpPr>
            <a:spLocks noGrp="1"/>
          </p:cNvSpPr>
          <p:nvPr>
            <p:ph type="dt" idx="9"/>
          </p:nvPr>
        </p:nvSpPr>
        <p:spPr>
          <a:xfrm>
            <a:off x="540000" y="5130000"/>
            <a:ext cx="2339640" cy="44964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450000" y="270000"/>
            <a:ext cx="8999640" cy="3239640"/>
          </a:xfrm>
          <a:prstGeom prst="rect">
            <a:avLst/>
          </a:prstGeom>
          <a:noFill/>
          <a:ln w="0">
            <a:noFill/>
          </a:ln>
        </p:spPr>
        <p:txBody>
          <a:bodyPr lIns="0" tIns="0" rIns="0" bIns="0" anchor="ctr">
            <a:normAutofit/>
          </a:bodyPr>
          <a:lstStyle/>
          <a:p>
            <a:pPr algn="ctr">
              <a:lnSpc>
                <a:spcPct val="90000"/>
              </a:lnSpc>
              <a:buNone/>
              <a:tabLst>
                <a:tab pos="0" algn="l"/>
              </a:tabLst>
            </a:pPr>
            <a:r>
              <a:rPr lang="fr-FR" sz="6000" b="0" strike="noStrike" spc="-1">
                <a:solidFill>
                  <a:srgbClr val="04617B"/>
                </a:solidFill>
                <a:latin typeface="Source Sans Pro Light"/>
                <a:ea typeface="DejaVu Sans"/>
              </a:rPr>
              <a:t>E commerce</a:t>
            </a:r>
            <a:endParaRPr lang="fr-FR" sz="6000" b="0" strike="noStrike" spc="-1">
              <a:solidFill>
                <a:srgbClr val="000000"/>
              </a:solidFill>
              <a:latin typeface="Arial"/>
            </a:endParaRPr>
          </a:p>
        </p:txBody>
      </p:sp>
      <p:sp>
        <p:nvSpPr>
          <p:cNvPr id="128" name="PlaceHolder 2"/>
          <p:cNvSpPr>
            <a:spLocks noGrp="1"/>
          </p:cNvSpPr>
          <p:nvPr>
            <p:ph type="subTitle"/>
          </p:nvPr>
        </p:nvSpPr>
        <p:spPr>
          <a:xfrm>
            <a:off x="450000" y="3870000"/>
            <a:ext cx="8999640" cy="1719360"/>
          </a:xfrm>
          <a:prstGeom prst="rect">
            <a:avLst/>
          </a:prstGeom>
          <a:noFill/>
          <a:ln w="0">
            <a:noFill/>
          </a:ln>
        </p:spPr>
        <p:txBody>
          <a:bodyPr lIns="0" tIns="0" rIns="0" bIns="0" anchor="t">
            <a:noAutofit/>
          </a:bodyPr>
          <a:lstStyle/>
          <a:p>
            <a:pPr marL="228600">
              <a:lnSpc>
                <a:spcPct val="90000"/>
              </a:lnSpc>
              <a:spcBef>
                <a:spcPts val="1001"/>
              </a:spcBef>
              <a:buNone/>
              <a:tabLst>
                <a:tab pos="0" algn="l"/>
              </a:tabLst>
            </a:pPr>
            <a:r>
              <a:rPr lang="fr-FR" sz="2700" b="1" strike="noStrike" spc="-1">
                <a:solidFill>
                  <a:srgbClr val="DBF5F9"/>
                </a:solidFill>
                <a:latin typeface="Source Sans Pro"/>
                <a:ea typeface="DejaVu Sans"/>
              </a:rPr>
              <a:t>Par eCoubeh :</a:t>
            </a:r>
            <a:endParaRPr lang="en-US" sz="2700" b="0" strike="noStrike" spc="-1">
              <a:latin typeface="Arial"/>
            </a:endParaRPr>
          </a:p>
          <a:p>
            <a:pPr marL="228600">
              <a:lnSpc>
                <a:spcPct val="90000"/>
              </a:lnSpc>
              <a:spcBef>
                <a:spcPts val="1001"/>
              </a:spcBef>
              <a:buNone/>
              <a:tabLst>
                <a:tab pos="0" algn="l"/>
              </a:tabLst>
            </a:pPr>
            <a:r>
              <a:rPr lang="fr-FR" sz="2700" b="1" strike="noStrike" spc="-1">
                <a:solidFill>
                  <a:srgbClr val="DBF5F9"/>
                </a:solidFill>
                <a:latin typeface="Source Sans Pro"/>
                <a:ea typeface="DejaVu Sans"/>
              </a:rPr>
              <a:t>	- Alfred Gautier</a:t>
            </a:r>
            <a:endParaRPr lang="en-US" sz="2700" b="0" strike="noStrike" spc="-1">
              <a:latin typeface="Arial"/>
            </a:endParaRPr>
          </a:p>
          <a:p>
            <a:pPr marL="228600">
              <a:lnSpc>
                <a:spcPct val="90000"/>
              </a:lnSpc>
              <a:spcBef>
                <a:spcPts val="1001"/>
              </a:spcBef>
              <a:buNone/>
              <a:tabLst>
                <a:tab pos="0" algn="l"/>
              </a:tabLst>
            </a:pPr>
            <a:r>
              <a:rPr lang="fr-FR" sz="2700" b="1" strike="noStrike" spc="-1">
                <a:solidFill>
                  <a:srgbClr val="DBF5F9"/>
                </a:solidFill>
                <a:latin typeface="Source Sans Pro"/>
                <a:ea typeface="DejaVu Sans"/>
              </a:rPr>
              <a:t>	- Romain Equoy</a:t>
            </a:r>
            <a:endParaRPr lang="en-US" sz="2700" b="0" strike="noStrike" spc="-1">
              <a:latin typeface="Arial"/>
            </a:endParaRPr>
          </a:p>
          <a:p>
            <a:pPr marL="228600">
              <a:lnSpc>
                <a:spcPct val="90000"/>
              </a:lnSpc>
              <a:spcBef>
                <a:spcPts val="1001"/>
              </a:spcBef>
              <a:buNone/>
              <a:tabLst>
                <a:tab pos="0" algn="l"/>
              </a:tabLst>
            </a:pPr>
            <a:r>
              <a:rPr lang="fr-FR" sz="2700" b="1" strike="noStrike" spc="-1">
                <a:solidFill>
                  <a:srgbClr val="DBF5F9"/>
                </a:solidFill>
                <a:latin typeface="Source Sans Pro"/>
                <a:ea typeface="DejaVu Sans"/>
              </a:rPr>
              <a:t>	- Arnaud Le Bunze</a:t>
            </a:r>
            <a:endParaRPr lang="en-US" sz="27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Techno</a:t>
            </a:r>
            <a:endParaRPr lang="fr-FR" sz="4500" b="0" strike="noStrike" spc="-1">
              <a:solidFill>
                <a:srgbClr val="000000"/>
              </a:solidFill>
              <a:latin typeface="Arial"/>
            </a:endParaRPr>
          </a:p>
        </p:txBody>
      </p:sp>
      <p:sp>
        <p:nvSpPr>
          <p:cNvPr id="145" name="PlaceHolder 2"/>
          <p:cNvSpPr>
            <a:spLocks noGrp="1"/>
          </p:cNvSpPr>
          <p:nvPr>
            <p:ph/>
          </p:nvPr>
        </p:nvSpPr>
        <p:spPr>
          <a:xfrm>
            <a:off x="540000" y="1440000"/>
            <a:ext cx="8999640" cy="3509640"/>
          </a:xfrm>
          <a:prstGeom prst="rect">
            <a:avLst/>
          </a:prstGeom>
          <a:noFill/>
          <a:ln w="0">
            <a:noFill/>
          </a:ln>
        </p:spPr>
        <p:txBody>
          <a:bodyPr lIns="0" tIns="0" rIns="0" bIns="0" anchor="t">
            <a:normAutofit/>
          </a:bodyPr>
          <a:lstStyle/>
          <a:p>
            <a:pPr marL="432000" indent="-324000">
              <a:lnSpc>
                <a:spcPct val="90000"/>
              </a:lnSpc>
              <a:spcBef>
                <a:spcPts val="1001"/>
              </a:spcBef>
              <a:spcAft>
                <a:spcPts val="1054"/>
              </a:spcAft>
              <a:buClr>
                <a:srgbClr val="009EDA"/>
              </a:buClr>
              <a:buSzPct val="45000"/>
              <a:buFont typeface="Wingdings" charset="2"/>
              <a:buChar char=""/>
            </a:pPr>
            <a:r>
              <a:rPr lang="fr-FR" sz="2400" b="0" strike="noStrike" spc="-1">
                <a:solidFill>
                  <a:srgbClr val="000000"/>
                </a:solidFill>
                <a:latin typeface="Source Sans Pro"/>
                <a:ea typeface="DejaVu Sans"/>
              </a:rPr>
              <a:t>Symfony</a:t>
            </a:r>
            <a:endParaRPr lang="fr-FR" sz="2400" b="0" strike="noStrike" spc="-1">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a:solidFill>
                  <a:srgbClr val="000000"/>
                </a:solidFill>
                <a:latin typeface="Source Sans Pro"/>
                <a:ea typeface="DejaVu Sans"/>
              </a:rPr>
              <a:t>React</a:t>
            </a:r>
            <a:endParaRPr lang="fr-FR" sz="24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PlaceHolder 1"/>
          <p:cNvSpPr>
            <a:spLocks noGrp="1"/>
          </p:cNvSpPr>
          <p:nvPr>
            <p:ph type="subTitle"/>
          </p:nvPr>
        </p:nvSpPr>
        <p:spPr>
          <a:xfrm>
            <a:off x="502920" y="630720"/>
            <a:ext cx="9071280" cy="4388400"/>
          </a:xfrm>
          <a:prstGeom prst="rect">
            <a:avLst/>
          </a:prstGeom>
          <a:noFill/>
          <a:ln w="0">
            <a:noFill/>
          </a:ln>
        </p:spPr>
        <p:txBody>
          <a:bodyPr lIns="0" tIns="0" rIns="0" bIns="0" anchor="ctr">
            <a:noAutofit/>
          </a:bodyPr>
          <a:lstStyle/>
          <a:p>
            <a:pPr marL="228600" indent="-228600" algn="ctr">
              <a:lnSpc>
                <a:spcPct val="90000"/>
              </a:lnSpc>
              <a:spcBef>
                <a:spcPts val="1001"/>
              </a:spcBef>
              <a:buClr>
                <a:srgbClr val="009EDA"/>
              </a:buClr>
              <a:buFont typeface="Arial"/>
              <a:buChar char="•"/>
            </a:pPr>
            <a:r>
              <a:rPr lang="fr-FR" sz="3000" b="1" strike="noStrike" spc="-1">
                <a:solidFill>
                  <a:srgbClr val="009EDA"/>
                </a:solidFill>
                <a:latin typeface="Source Sans Pro Black"/>
                <a:ea typeface="DejaVu Sans"/>
              </a:rPr>
              <a:t>Site de Revente de set lego</a:t>
            </a:r>
            <a:endParaRPr lang="en-US" sz="30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502920" y="90720"/>
            <a:ext cx="9071280" cy="9464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Sommaire</a:t>
            </a:r>
            <a:endParaRPr lang="fr-FR" sz="4500" b="0" strike="noStrike" spc="-1">
              <a:solidFill>
                <a:srgbClr val="000000"/>
              </a:solidFill>
              <a:latin typeface="Arial"/>
            </a:endParaRPr>
          </a:p>
        </p:txBody>
      </p:sp>
      <p:sp>
        <p:nvSpPr>
          <p:cNvPr id="131" name="PlaceHolder 2"/>
          <p:cNvSpPr>
            <a:spLocks noGrp="1"/>
          </p:cNvSpPr>
          <p:nvPr>
            <p:ph/>
          </p:nvPr>
        </p:nvSpPr>
        <p:spPr>
          <a:xfrm>
            <a:off x="502920" y="1440000"/>
            <a:ext cx="9021600" cy="3497400"/>
          </a:xfrm>
          <a:prstGeom prst="rect">
            <a:avLst/>
          </a:prstGeom>
          <a:noFill/>
          <a:ln w="0">
            <a:noFill/>
          </a:ln>
        </p:spPr>
        <p:txBody>
          <a:bodyPr lIns="0" tIns="0" rIns="0" bIns="0" anchor="t">
            <a:normAutofit fontScale="85500" lnSpcReduction="10000"/>
          </a:bodyPr>
          <a:lstStyle/>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Rendu</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Organisation</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err="1">
                <a:solidFill>
                  <a:srgbClr val="000000"/>
                </a:solidFill>
                <a:latin typeface="Source Sans Pro"/>
                <a:ea typeface="DejaVu Sans"/>
              </a:rPr>
              <a:t>Mood</a:t>
            </a:r>
            <a:r>
              <a:rPr lang="fr-FR" sz="2400" b="0" strike="noStrike" spc="-1" dirty="0">
                <a:solidFill>
                  <a:srgbClr val="000000"/>
                </a:solidFill>
                <a:latin typeface="Source Sans Pro"/>
                <a:ea typeface="DejaVu Sans"/>
              </a:rPr>
              <a:t> </a:t>
            </a:r>
            <a:r>
              <a:rPr lang="fr-FR" sz="2400" b="0" strike="noStrike" spc="-1" dirty="0" err="1">
                <a:solidFill>
                  <a:srgbClr val="000000"/>
                </a:solidFill>
                <a:latin typeface="Source Sans Pro"/>
                <a:ea typeface="DejaVu Sans"/>
              </a:rPr>
              <a:t>board</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Positionnement concurrentiel</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BDD</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Maquette</a:t>
            </a:r>
            <a:endParaRPr lang="fr-FR" sz="2400" b="0" strike="noStrike" spc="-1" dirty="0">
              <a:solidFill>
                <a:srgbClr val="000000"/>
              </a:solidFill>
              <a:latin typeface="Arial"/>
            </a:endParaRPr>
          </a:p>
          <a:p>
            <a:pPr marL="432000" indent="-324000">
              <a:lnSpc>
                <a:spcPct val="90000"/>
              </a:lnSpc>
              <a:spcBef>
                <a:spcPts val="1001"/>
              </a:spcBef>
              <a:spcAft>
                <a:spcPts val="1054"/>
              </a:spcAft>
              <a:buClr>
                <a:srgbClr val="009EDA"/>
              </a:buClr>
              <a:buSzPct val="45000"/>
              <a:buFont typeface="Wingdings" charset="2"/>
              <a:buChar char=""/>
            </a:pPr>
            <a:r>
              <a:rPr lang="fr-FR" sz="2400" b="0" strike="noStrike" spc="-1" dirty="0">
                <a:solidFill>
                  <a:srgbClr val="000000"/>
                </a:solidFill>
                <a:latin typeface="Source Sans Pro"/>
                <a:ea typeface="DejaVu Sans"/>
              </a:rPr>
              <a:t>Techno</a:t>
            </a:r>
            <a:endParaRPr lang="fr-FR" sz="2400" b="0" strike="noStrike" spc="-1" dirty="0">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Rendu</a:t>
            </a:r>
            <a:endParaRPr lang="fr-FR" sz="4500" b="0" strike="noStrike" spc="-1">
              <a:solidFill>
                <a:srgbClr val="000000"/>
              </a:solidFill>
              <a:latin typeface="Arial"/>
            </a:endParaRPr>
          </a:p>
        </p:txBody>
      </p:sp>
      <p:sp>
        <p:nvSpPr>
          <p:cNvPr id="133" name="PlaceHolder 2"/>
          <p:cNvSpPr>
            <a:spLocks noGrp="1"/>
          </p:cNvSpPr>
          <p:nvPr>
            <p:ph/>
          </p:nvPr>
        </p:nvSpPr>
        <p:spPr>
          <a:xfrm>
            <a:off x="540000" y="1440000"/>
            <a:ext cx="8999640" cy="3509640"/>
          </a:xfrm>
          <a:prstGeom prst="rect">
            <a:avLst/>
          </a:prstGeom>
          <a:noFill/>
          <a:ln w="0">
            <a:noFill/>
          </a:ln>
        </p:spPr>
        <p:txBody>
          <a:bodyPr lIns="0" tIns="0" rIns="0" bIns="0" anchor="t">
            <a:normAutofit/>
          </a:bodyPr>
          <a:lstStyle/>
          <a:p>
            <a:pPr>
              <a:lnSpc>
                <a:spcPct val="90000"/>
              </a:lnSpc>
              <a:spcBef>
                <a:spcPts val="1001"/>
              </a:spcBef>
              <a:spcAft>
                <a:spcPts val="1054"/>
              </a:spcAft>
              <a:buNone/>
            </a:pPr>
            <a:r>
              <a:rPr lang="fr-FR" sz="800" b="1" i="0" dirty="0">
                <a:solidFill>
                  <a:srgbClr val="1F2328"/>
                </a:solidFill>
                <a:effectLst/>
                <a:highlight>
                  <a:srgbClr val="FFFFFF"/>
                </a:highlight>
                <a:latin typeface="-apple-system"/>
              </a:rPr>
              <a:t>Utilisateur : Je dois pouvoir consulter les différents tarifs de livraison en fonction du mode d’expédition afin de choisir le plus adapté à mon cas. Il s’agit de pouvoir optimiser les frais de port en fonction du poids des articles. Par exemple, la possibilité de regrouper les articles dans un colis.</a:t>
            </a:r>
          </a:p>
          <a:p>
            <a:pPr>
              <a:lnSpc>
                <a:spcPct val="90000"/>
              </a:lnSpc>
              <a:spcBef>
                <a:spcPts val="1001"/>
              </a:spcBef>
              <a:spcAft>
                <a:spcPts val="1054"/>
              </a:spcAft>
              <a:buNone/>
            </a:pPr>
            <a:br>
              <a:rPr lang="fr-FR" sz="800" dirty="0"/>
            </a:br>
            <a:r>
              <a:rPr lang="fr-FR" sz="800" b="1" i="0" dirty="0">
                <a:solidFill>
                  <a:srgbClr val="1F2328"/>
                </a:solidFill>
                <a:effectLst/>
                <a:highlight>
                  <a:srgbClr val="FFFFFF"/>
                </a:highlight>
                <a:latin typeface="-apple-system"/>
              </a:rPr>
              <a:t>Utilisateur : Je dois pouvoir passer une commande, sans avoir à entrer mes identifiants bancaires ni mon adresse postale à chaque achat, afin de faciliter et fluidifier mon expérience sur la plateforme. Lier les informations entrées lors du paiement à l’utilisateur, les sauvegarder, et les auto-compléter pour les autres paiements.</a:t>
            </a:r>
          </a:p>
          <a:p>
            <a:pPr>
              <a:lnSpc>
                <a:spcPct val="90000"/>
              </a:lnSpc>
              <a:spcBef>
                <a:spcPts val="1001"/>
              </a:spcBef>
              <a:spcAft>
                <a:spcPts val="1054"/>
              </a:spcAft>
              <a:buNone/>
            </a:pPr>
            <a:br>
              <a:rPr lang="fr-FR" sz="800" dirty="0"/>
            </a:br>
            <a:r>
              <a:rPr lang="fr-FR" sz="800" b="1" i="0" dirty="0">
                <a:solidFill>
                  <a:srgbClr val="1F2328"/>
                </a:solidFill>
                <a:effectLst/>
                <a:highlight>
                  <a:srgbClr val="FFFFFF"/>
                </a:highlight>
                <a:latin typeface="-apple-system"/>
              </a:rPr>
              <a:t>Utilisateur : Je dois, grâce à la référence de mes commandes, être dans la capacité de visualiser le statut de cette dernière, et visualiser les différents détails. Pour le moment, lorsqu’un utilisateur passe commande, cela doit avoir une répercussion sur le back / la DB, et notamment générer un numéro de commande. L’utilisateur doit pouvoir vérifier ses commandes</a:t>
            </a:r>
          </a:p>
          <a:p>
            <a:pPr>
              <a:lnSpc>
                <a:spcPct val="90000"/>
              </a:lnSpc>
              <a:spcBef>
                <a:spcPts val="1001"/>
              </a:spcBef>
              <a:spcAft>
                <a:spcPts val="1054"/>
              </a:spcAft>
              <a:buNone/>
            </a:pPr>
            <a:r>
              <a:rPr lang="fr-FR" sz="800" b="1" i="0" dirty="0">
                <a:solidFill>
                  <a:srgbClr val="1F2328"/>
                </a:solidFill>
                <a:effectLst/>
                <a:highlight>
                  <a:srgbClr val="FFFFFF"/>
                </a:highlight>
                <a:latin typeface="-apple-system"/>
              </a:rPr>
              <a:t>Administrateur : Je dois pouvoir définir des rabais. Chaque objet doit avoir un nouveau champs « % de réduction », éditable dans le back admin</a:t>
            </a:r>
          </a:p>
          <a:p>
            <a:pPr>
              <a:lnSpc>
                <a:spcPct val="90000"/>
              </a:lnSpc>
              <a:spcBef>
                <a:spcPts val="1001"/>
              </a:spcBef>
              <a:spcAft>
                <a:spcPts val="1054"/>
              </a:spcAft>
              <a:buNone/>
            </a:pPr>
            <a:br>
              <a:rPr lang="fr-FR" sz="800" dirty="0"/>
            </a:br>
            <a:r>
              <a:rPr lang="fr-FR" sz="800" b="1" i="0" dirty="0">
                <a:solidFill>
                  <a:srgbClr val="1F2328"/>
                </a:solidFill>
                <a:effectLst/>
                <a:highlight>
                  <a:srgbClr val="FFFFFF"/>
                </a:highlight>
                <a:latin typeface="-apple-system"/>
              </a:rPr>
              <a:t>Administrateur : Je dois savoir si un article est en promotion ou classé comme nouveauté. 6 L’admin doit pouvoir décider de mettre en avant des articles. On doit voir le résultat en front.</a:t>
            </a:r>
          </a:p>
          <a:p>
            <a:pPr>
              <a:lnSpc>
                <a:spcPct val="90000"/>
              </a:lnSpc>
              <a:spcBef>
                <a:spcPts val="1001"/>
              </a:spcBef>
              <a:spcAft>
                <a:spcPts val="1054"/>
              </a:spcAft>
              <a:buNone/>
            </a:pPr>
            <a:br>
              <a:rPr lang="fr-FR" sz="800" dirty="0"/>
            </a:br>
            <a:r>
              <a:rPr lang="fr-FR" sz="800" b="1" i="0" dirty="0">
                <a:solidFill>
                  <a:srgbClr val="1F2328"/>
                </a:solidFill>
                <a:effectLst/>
                <a:highlight>
                  <a:srgbClr val="FFFFFF"/>
                </a:highlight>
                <a:latin typeface="-apple-system"/>
              </a:rPr>
              <a:t>Utilisateur : Je peux passer des commandes pour différentes adresses. Soit on a une liste d’adresses enregistrées, soit on laisse l’utilisateur rentrer l’adresse à laquelle il veut faire livrer ses articles.</a:t>
            </a:r>
            <a:endParaRPr lang="fr-FR" sz="800" b="1" dirty="0">
              <a:solidFill>
                <a:srgbClr val="1F2328"/>
              </a:solidFill>
              <a:highlight>
                <a:srgbClr val="FFFFFF"/>
              </a:highlight>
              <a:latin typeface="-apple-system"/>
            </a:endParaRPr>
          </a:p>
          <a:p>
            <a:pPr>
              <a:lnSpc>
                <a:spcPct val="90000"/>
              </a:lnSpc>
              <a:spcBef>
                <a:spcPts val="1001"/>
              </a:spcBef>
              <a:spcAft>
                <a:spcPts val="1054"/>
              </a:spcAft>
              <a:buNone/>
            </a:pPr>
            <a:br>
              <a:rPr lang="fr-FR" sz="800" dirty="0"/>
            </a:br>
            <a:r>
              <a:rPr lang="fr-FR" sz="800" b="1" i="0" dirty="0">
                <a:solidFill>
                  <a:srgbClr val="1F2328"/>
                </a:solidFill>
                <a:effectLst/>
                <a:highlight>
                  <a:srgbClr val="FFFFFF"/>
                </a:highlight>
                <a:latin typeface="-apple-system"/>
              </a:rPr>
              <a:t>Administrateur : Je veux être gratifié d’un emballage cadeau au cours de certaines périodes de l’année ou à partir d’un certain montant de commande, afin de me fidéliser à la plateforme et la recommander. Par exemple : L’admin peut définir des périodes sur lesquelles appliquer des rabais.</a:t>
            </a:r>
            <a:endParaRPr lang="fr-FR" sz="1050" b="0" strike="noStrike" spc="-1" dirty="0">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Organisation</a:t>
            </a:r>
            <a:endParaRPr lang="fr-FR" sz="4500" b="0" strike="noStrike" spc="-1">
              <a:solidFill>
                <a:srgbClr val="000000"/>
              </a:solidFill>
              <a:latin typeface="Arial"/>
            </a:endParaRPr>
          </a:p>
        </p:txBody>
      </p:sp>
      <p:pic>
        <p:nvPicPr>
          <p:cNvPr id="3" name="Image 2">
            <a:extLst>
              <a:ext uri="{FF2B5EF4-FFF2-40B4-BE49-F238E27FC236}">
                <a16:creationId xmlns:a16="http://schemas.microsoft.com/office/drawing/2014/main" id="{C7FFDD3D-A778-769A-738E-5DC9152D0C92}"/>
              </a:ext>
            </a:extLst>
          </p:cNvPr>
          <p:cNvPicPr>
            <a:picLocks noChangeAspect="1"/>
          </p:cNvPicPr>
          <p:nvPr/>
        </p:nvPicPr>
        <p:blipFill rotWithShape="1">
          <a:blip r:embed="rId2"/>
          <a:srcRect l="876" t="57288" r="6426" b="15977"/>
          <a:stretch/>
        </p:blipFill>
        <p:spPr>
          <a:xfrm>
            <a:off x="0" y="2344216"/>
            <a:ext cx="10172280" cy="165026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Mood Board</a:t>
            </a:r>
            <a:endParaRPr lang="fr-FR" sz="4500" b="0" strike="noStrike" spc="-1">
              <a:solidFill>
                <a:srgbClr val="000000"/>
              </a:solidFill>
              <a:latin typeface="Arial"/>
            </a:endParaRPr>
          </a:p>
        </p:txBody>
      </p:sp>
      <p:pic>
        <p:nvPicPr>
          <p:cNvPr id="137" name="Image 32"/>
          <p:cNvPicPr/>
          <p:nvPr/>
        </p:nvPicPr>
        <p:blipFill>
          <a:blip r:embed="rId2"/>
          <a:stretch/>
        </p:blipFill>
        <p:spPr>
          <a:xfrm>
            <a:off x="2700000" y="1643040"/>
            <a:ext cx="4679640" cy="3509640"/>
          </a:xfrm>
          <a:prstGeom prst="rect">
            <a:avLst/>
          </a:prstGeom>
          <a:ln w="1800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marL="108000">
              <a:lnSpc>
                <a:spcPct val="90000"/>
              </a:lnSpc>
              <a:spcAft>
                <a:spcPts val="1054"/>
              </a:spcAft>
              <a:buNone/>
            </a:pPr>
            <a:r>
              <a:rPr lang="fr-FR" sz="4800" b="0" strike="noStrike" spc="-1">
                <a:solidFill>
                  <a:srgbClr val="000000"/>
                </a:solidFill>
                <a:latin typeface="Source Sans Pro"/>
                <a:ea typeface="DejaVu Sans"/>
              </a:rPr>
              <a:t>Positionnement concurrentiel</a:t>
            </a:r>
            <a:endParaRPr lang="fr-FR" sz="4800" b="0" strike="noStrike" spc="-1">
              <a:solidFill>
                <a:srgbClr val="000000"/>
              </a:solidFill>
              <a:latin typeface="Arial"/>
            </a:endParaRPr>
          </a:p>
        </p:txBody>
      </p:sp>
      <p:pic>
        <p:nvPicPr>
          <p:cNvPr id="139" name="Image 2" descr="Une image contenant texte, capture d’écran, Site web, Publicité en ligne&#10;&#10;Description générée automatiquement"/>
          <p:cNvPicPr/>
          <p:nvPr/>
        </p:nvPicPr>
        <p:blipFill>
          <a:blip r:embed="rId2"/>
          <a:stretch/>
        </p:blipFill>
        <p:spPr>
          <a:xfrm>
            <a:off x="352800" y="1094400"/>
            <a:ext cx="9539640" cy="4575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BDD</a:t>
            </a:r>
            <a:endParaRPr lang="fr-FR" sz="4500" b="0" strike="noStrike" spc="-1">
              <a:solidFill>
                <a:srgbClr val="000000"/>
              </a:solidFill>
              <a:latin typeface="Arial"/>
            </a:endParaRPr>
          </a:p>
        </p:txBody>
      </p:sp>
      <p:pic>
        <p:nvPicPr>
          <p:cNvPr id="5" name="Image 4" descr="Une image contenant texte, capture d’écran, nombre, diagramme">
            <a:extLst>
              <a:ext uri="{FF2B5EF4-FFF2-40B4-BE49-F238E27FC236}">
                <a16:creationId xmlns:a16="http://schemas.microsoft.com/office/drawing/2014/main" id="{E37EF229-3998-6196-4EDC-9AB1A0AC780A}"/>
              </a:ext>
            </a:extLst>
          </p:cNvPr>
          <p:cNvPicPr>
            <a:picLocks noChangeAspect="1"/>
          </p:cNvPicPr>
          <p:nvPr/>
        </p:nvPicPr>
        <p:blipFill rotWithShape="1">
          <a:blip r:embed="rId2">
            <a:extLst>
              <a:ext uri="{28A0092B-C50C-407E-A947-70E740481C1C}">
                <a14:useLocalDpi xmlns:a14="http://schemas.microsoft.com/office/drawing/2010/main" val="0"/>
              </a:ext>
            </a:extLst>
          </a:blip>
          <a:srcRect t="4199" r="25481" b="3800"/>
          <a:stretch/>
        </p:blipFill>
        <p:spPr>
          <a:xfrm>
            <a:off x="1632030" y="1079640"/>
            <a:ext cx="7141579" cy="45909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540000" y="90000"/>
            <a:ext cx="8999640" cy="989640"/>
          </a:xfrm>
          <a:prstGeom prst="rect">
            <a:avLst/>
          </a:prstGeom>
          <a:noFill/>
          <a:ln w="0">
            <a:noFill/>
          </a:ln>
        </p:spPr>
        <p:txBody>
          <a:bodyPr lIns="0" tIns="0" rIns="0" bIns="0" anchor="b">
            <a:normAutofit/>
          </a:bodyPr>
          <a:lstStyle/>
          <a:p>
            <a:pPr>
              <a:lnSpc>
                <a:spcPct val="90000"/>
              </a:lnSpc>
              <a:buNone/>
              <a:tabLst>
                <a:tab pos="0" algn="l"/>
              </a:tabLst>
            </a:pPr>
            <a:r>
              <a:rPr lang="fr-FR" sz="4500" b="0" strike="noStrike" spc="-1">
                <a:solidFill>
                  <a:srgbClr val="FFFFFF"/>
                </a:solidFill>
                <a:latin typeface="Source Sans Pro Light"/>
                <a:ea typeface="DejaVu Sans"/>
              </a:rPr>
              <a:t>Maquette</a:t>
            </a:r>
            <a:endParaRPr lang="fr-FR" sz="4500" b="0" strike="noStrike" spc="-1">
              <a:solidFill>
                <a:srgbClr val="000000"/>
              </a:solidFill>
              <a:latin typeface="Arial"/>
            </a:endParaRPr>
          </a:p>
        </p:txBody>
      </p:sp>
      <p:pic>
        <p:nvPicPr>
          <p:cNvPr id="143" name="Image 36"/>
          <p:cNvPicPr/>
          <p:nvPr/>
        </p:nvPicPr>
        <p:blipFill>
          <a:blip r:embed="rId2"/>
          <a:stretch/>
        </p:blipFill>
        <p:spPr>
          <a:xfrm>
            <a:off x="1562040" y="1167480"/>
            <a:ext cx="7048080" cy="4425840"/>
          </a:xfrm>
          <a:prstGeom prst="rect">
            <a:avLst/>
          </a:prstGeom>
          <a:ln w="1800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TotalTime>
  <Words>373</Words>
  <Application>Microsoft Office PowerPoint</Application>
  <PresentationFormat>Personnalisé</PresentationFormat>
  <Paragraphs>30</Paragraphs>
  <Slides>10</Slides>
  <Notes>0</Notes>
  <HiddenSlides>0</HiddenSlides>
  <MMClips>0</MMClips>
  <ScaleCrop>false</ScaleCrop>
  <HeadingPairs>
    <vt:vector size="6" baseType="variant">
      <vt:variant>
        <vt:lpstr>Polices utilisées</vt:lpstr>
      </vt:variant>
      <vt:variant>
        <vt:i4>8</vt:i4>
      </vt:variant>
      <vt:variant>
        <vt:lpstr>Thème</vt:lpstr>
      </vt:variant>
      <vt:variant>
        <vt:i4>3</vt:i4>
      </vt:variant>
      <vt:variant>
        <vt:lpstr>Titres des diapositives</vt:lpstr>
      </vt:variant>
      <vt:variant>
        <vt:i4>10</vt:i4>
      </vt:variant>
    </vt:vector>
  </HeadingPairs>
  <TitlesOfParts>
    <vt:vector size="21" baseType="lpstr">
      <vt:lpstr>-apple-system</vt:lpstr>
      <vt:lpstr>Arial</vt:lpstr>
      <vt:lpstr>Source Sans Pro</vt:lpstr>
      <vt:lpstr>Source Sans Pro Black</vt:lpstr>
      <vt:lpstr>Source Sans Pro Light</vt:lpstr>
      <vt:lpstr>Symbol</vt:lpstr>
      <vt:lpstr>Times New Roman</vt:lpstr>
      <vt:lpstr>Wingdings</vt:lpstr>
      <vt:lpstr>Office Theme</vt:lpstr>
      <vt:lpstr>Office Theme</vt:lpstr>
      <vt:lpstr>Office Theme</vt:lpstr>
      <vt:lpstr>E commerce</vt:lpstr>
      <vt:lpstr>Présentation PowerPoint</vt:lpstr>
      <vt:lpstr>Sommaire</vt:lpstr>
      <vt:lpstr>Rendu</vt:lpstr>
      <vt:lpstr>Organisation</vt:lpstr>
      <vt:lpstr>Mood Board</vt:lpstr>
      <vt:lpstr>Positionnement concurrentiel</vt:lpstr>
      <vt:lpstr>BDD</vt:lpstr>
      <vt:lpstr>Maquette</vt:lpstr>
      <vt:lpstr>Techno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Vivid</dc:title>
  <dc:subject/>
  <dc:creator/>
  <dc:description/>
  <cp:lastModifiedBy>Gauthier Alfred</cp:lastModifiedBy>
  <cp:revision>10</cp:revision>
  <dcterms:created xsi:type="dcterms:W3CDTF">2024-07-21T12:21:45Z</dcterms:created>
  <dcterms:modified xsi:type="dcterms:W3CDTF">2024-08-29T08:21:43Z</dcterms:modified>
  <dc:language>fr-FR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Personnalisé</vt:lpwstr>
  </property>
  <property fmtid="{D5CDD505-2E9C-101B-9397-08002B2CF9AE}" pid="3" name="Slides">
    <vt:i4>12</vt:i4>
  </property>
</Properties>
</file>